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9" r:id="rId3"/>
    <p:sldId id="260" r:id="rId4"/>
    <p:sldId id="257" r:id="rId5"/>
    <p:sldId id="258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630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818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445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160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338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500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982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707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615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618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56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0C406-A14F-4FC3-A9EF-E6F0734D0514}" type="datetimeFigureOut">
              <a:rPr lang="en-US" smtClean="0"/>
              <a:pPr/>
              <a:t>4/8/2014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D2B2F-FE80-470E-A4A8-91C0756122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4318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pss.noaa.gov/" TargetMode="External"/><Relationship Id="rId2" Type="http://schemas.openxmlformats.org/officeDocument/2006/relationships/hyperlink" Target="http://www.goes-r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chael.folmer@noaa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Satellite Proving Ground for Marine, Precipitation, and Satellite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GOES-R and JPSS Products At</a:t>
            </a:r>
          </a:p>
          <a:p>
            <a:r>
              <a:rPr lang="en-US" dirty="0" smtClean="0"/>
              <a:t>OPC, SAB, TAFB, and WPC</a:t>
            </a:r>
          </a:p>
          <a:p>
            <a:r>
              <a:rPr lang="en-US" dirty="0" smtClean="0"/>
              <a:t>Michael J. </a:t>
            </a:r>
            <a:r>
              <a:rPr lang="en-US" dirty="0" err="1" smtClean="0"/>
              <a:t>Folmer</a:t>
            </a:r>
            <a:r>
              <a:rPr lang="en-US" dirty="0" smtClean="0"/>
              <a:t>, PhD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08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Hurricane Sandy</a:t>
            </a:r>
            <a:br>
              <a:rPr lang="en-US" dirty="0" smtClean="0"/>
            </a:br>
            <a:r>
              <a:rPr lang="en-US" dirty="0" smtClean="0"/>
              <a:t>GOES-Sounder RGB Air Mass Product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7076" y="1600200"/>
            <a:ext cx="6489847" cy="4525963"/>
          </a:xfrm>
        </p:spPr>
      </p:pic>
    </p:spTree>
    <p:extLst>
      <p:ext uri="{BB962C8B-B14F-4D97-AF65-F5344CB8AC3E}">
        <p14:creationId xmlns:p14="http://schemas.microsoft.com/office/powerpoint/2010/main" xmlns="" val="35486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AIRS Ozone Products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Column Ozone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41723"/>
            <a:ext cx="4040188" cy="281759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Ozone Anomaly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364" y="1197068"/>
            <a:ext cx="7772400" cy="54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878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line\otd_ir_20130813_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840" y="1517379"/>
            <a:ext cx="70485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0258"/>
            <a:ext cx="7772400" cy="118851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Overshooting Top Detection Magnitude</a:t>
            </a:r>
            <a:endParaRPr lang="en-US" sz="4000" dirty="0"/>
          </a:p>
        </p:txBody>
      </p:sp>
      <p:sp>
        <p:nvSpPr>
          <p:cNvPr id="5" name="Oval 4"/>
          <p:cNvSpPr/>
          <p:nvPr/>
        </p:nvSpPr>
        <p:spPr>
          <a:xfrm rot="20079049">
            <a:off x="4021588" y="3129067"/>
            <a:ext cx="1766430" cy="983947"/>
          </a:xfrm>
          <a:prstGeom prst="ellipse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Oval 5"/>
          <p:cNvSpPr/>
          <p:nvPr/>
        </p:nvSpPr>
        <p:spPr>
          <a:xfrm rot="19581442">
            <a:off x="3845468" y="4021187"/>
            <a:ext cx="369601" cy="38064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952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 rot="20585174">
            <a:off x="5115677" y="3237800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585174">
            <a:off x="5170382" y="3328389"/>
            <a:ext cx="2703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 rot="20585174">
            <a:off x="4741444" y="3300431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585174">
            <a:off x="4784719" y="3357583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585174">
            <a:off x="4804033" y="3544919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585174">
            <a:off x="4416672" y="3571175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0585174">
            <a:off x="4475454" y="3645378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585174">
            <a:off x="4534040" y="3729729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585174">
            <a:off x="4194561" y="3867290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585174">
            <a:off x="3903687" y="4076467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585174">
            <a:off x="4602717" y="3602364"/>
            <a:ext cx="3769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</a:rPr>
              <a:t>W</a:t>
            </a:r>
            <a:endParaRPr lang="en-US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5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June 12-13, 2013 “</a:t>
            </a:r>
            <a:r>
              <a:rPr lang="en-US" dirty="0" err="1"/>
              <a:t>Derechoes</a:t>
            </a:r>
            <a:r>
              <a:rPr lang="en-US" dirty="0"/>
              <a:t>”</a:t>
            </a:r>
            <a:br>
              <a:rPr lang="en-US" dirty="0"/>
            </a:br>
            <a:r>
              <a:rPr lang="en-US" sz="2800" dirty="0" smtClean="0"/>
              <a:t>GOES-14 SRSOR 5-min Visible overlaid with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err="1" smtClean="0"/>
              <a:t>Vaisala</a:t>
            </a:r>
            <a:r>
              <a:rPr lang="en-US" sz="2800" dirty="0" smtClean="0"/>
              <a:t>) GLD-360 Lightning Density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6187" y="1600200"/>
            <a:ext cx="6751625" cy="4708525"/>
          </a:xfrm>
        </p:spPr>
      </p:pic>
    </p:spTree>
    <p:extLst>
      <p:ext uri="{BB962C8B-B14F-4D97-AF65-F5344CB8AC3E}">
        <p14:creationId xmlns:p14="http://schemas.microsoft.com/office/powerpoint/2010/main" xmlns="" val="186495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Satellite Liaison Blog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345" y="1600200"/>
            <a:ext cx="8305800" cy="46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79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you want to see these or other GOES-R/JPSS products, please contact Chad </a:t>
            </a:r>
            <a:r>
              <a:rPr lang="en-US" dirty="0" err="1" smtClean="0"/>
              <a:t>Gravelle</a:t>
            </a:r>
            <a:r>
              <a:rPr lang="en-US" dirty="0" smtClean="0"/>
              <a:t> (NWSTC Satellite Liaison) or Dave </a:t>
            </a:r>
            <a:r>
              <a:rPr lang="en-US" dirty="0" err="1" smtClean="0"/>
              <a:t>Radell</a:t>
            </a:r>
            <a:r>
              <a:rPr lang="en-US" dirty="0" smtClean="0"/>
              <a:t> (ERH)</a:t>
            </a:r>
          </a:p>
          <a:p>
            <a:r>
              <a:rPr lang="en-US" dirty="0" smtClean="0">
                <a:hlinkClick r:id="rId2"/>
              </a:rPr>
              <a:t>www.goes-r.gov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www.jpss.noaa.gov</a:t>
            </a:r>
            <a:endParaRPr lang="en-US" dirty="0" smtClean="0"/>
          </a:p>
          <a:p>
            <a:r>
              <a:rPr lang="en-US" dirty="0" smtClean="0"/>
              <a:t>Summer Plans at the MPS Proving Ground:  </a:t>
            </a:r>
            <a:r>
              <a:rPr lang="en-US" dirty="0" err="1" smtClean="0"/>
              <a:t>Nearcast</a:t>
            </a:r>
            <a:r>
              <a:rPr lang="en-US" dirty="0" smtClean="0"/>
              <a:t>, Convective Initiation, Overshooting Top Detection, Lightning Density, Fog and Low Stratus</a:t>
            </a:r>
          </a:p>
          <a:p>
            <a:r>
              <a:rPr lang="en-US" dirty="0" smtClean="0"/>
              <a:t>You can contact me at </a:t>
            </a:r>
            <a:r>
              <a:rPr lang="en-US" dirty="0" smtClean="0">
                <a:hlinkClick r:id="rId4"/>
              </a:rPr>
              <a:t>michael.folmer@noaa.gov</a:t>
            </a:r>
            <a:r>
              <a:rPr lang="en-US" dirty="0" smtClean="0"/>
              <a:t> for more information on our PG activities.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4029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134</Words>
  <Application>Microsoft Office PowerPoint</Application>
  <PresentationFormat>On-screen Show (4:3)</PresentationFormat>
  <Paragraphs>28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Satellite Proving Ground for Marine, Precipitation, and Satellite Analysis</vt:lpstr>
      <vt:lpstr>Hurricane Sandy GOES-Sounder RGB Air Mass Product</vt:lpstr>
      <vt:lpstr>AIRS Ozone Products</vt:lpstr>
      <vt:lpstr>Overshooting Top Detection Magnitude</vt:lpstr>
      <vt:lpstr>June 12-13, 2013 “Derechoes” GOES-14 SRSOR 5-min Visible overlaid with  (Vaisala) GLD-360 Lightning Density</vt:lpstr>
      <vt:lpstr>New Satellite Liaison Blog</vt:lpstr>
      <vt:lpstr>More Information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Overshooting Top Detection Magnitude</dc:title>
  <dc:creator>Michael_Folmer</dc:creator>
  <cp:lastModifiedBy>SAB</cp:lastModifiedBy>
  <cp:revision>4</cp:revision>
  <dcterms:created xsi:type="dcterms:W3CDTF">2014-04-08T16:57:31Z</dcterms:created>
  <dcterms:modified xsi:type="dcterms:W3CDTF">2014-04-08T17:41:31Z</dcterms:modified>
</cp:coreProperties>
</file>